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EBC7-54DE-43EB-AE65-7B79B634D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9821A-ABB4-4A0D-9777-A8446136B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455F6-26DA-4761-92B3-AFA1770C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30E4-EE82-48AE-8B86-F553B4A2E34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93851-8EB6-4876-8048-C1682A4A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5F868-2F9E-4265-82F9-09BAA1DA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5C-662B-4E8C-B51B-F1EDDE54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BAA6-1474-4CB0-A3E8-A510797F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639F2-3FCC-4A4E-AABE-3B9C78182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75662-0936-4D24-B7DE-6F2955EA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30E4-EE82-48AE-8B86-F553B4A2E34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F6CF-66C3-4248-A028-2BD219BB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C3041-152D-4B68-B030-56DCE343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5C-662B-4E8C-B51B-F1EDDE54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4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8E077-62FE-4FAA-95EE-55DF87306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9C0A8-35D8-4438-B0BF-CF91F9E6C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94645-22A3-4F08-B7FA-B74C7EEF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30E4-EE82-48AE-8B86-F553B4A2E34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8B36C-54C7-4133-A876-62F7329B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76B4A-1431-44BB-BDFF-7F8EC062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5C-662B-4E8C-B51B-F1EDDE54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A8B1-3472-4FF6-9CF9-2AB19BC2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A7CCF-31FE-4EF5-A01F-F38241044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552F6-BEC7-43C2-AD33-5B4C322F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30E4-EE82-48AE-8B86-F553B4A2E34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819A-D7F0-4133-B1FC-3462D111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C5296-0578-4213-A42C-2CFBE5F0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5C-662B-4E8C-B51B-F1EDDE54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2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77EF-C0D7-499D-9C33-A8CBC301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2009-7E3F-4644-91BC-40A9B4C9E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E5A42-4B0E-4A80-8650-74BB161A9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30E4-EE82-48AE-8B86-F553B4A2E34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03846-5C60-4DE3-A3B2-032E60B0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6288D-0B52-46C5-B8D6-84D62099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5C-662B-4E8C-B51B-F1EDDE54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3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DD34-A30B-42CA-8154-65393E34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9CDA7-248C-47DE-8D9C-4511E21F8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1D220-9258-4698-AA3C-1D6FE2E42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DD6AA-4698-41BA-BBEF-B5E559B1E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30E4-EE82-48AE-8B86-F553B4A2E34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1F492-26FF-4C3D-B1EC-1D2ABE6F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D7471-DFF4-4C0D-BDB4-1B987029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5C-662B-4E8C-B51B-F1EDDE54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FEF2-152B-4664-8E18-1093F418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09382-D451-41B7-9794-67CCE3D26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5A7DD-9462-4480-97A7-697A32EDA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74B3-4F58-4780-96D8-D67041AEF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EF11C-2293-4F0C-92B4-1BFC3F6CD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C6A58-4897-435F-B2CD-ABC1A9F9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30E4-EE82-48AE-8B86-F553B4A2E34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4F0BD-0FB2-423F-8CB6-48373960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134FC-4B87-4F5B-BF64-AF9E9B4A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5C-662B-4E8C-B51B-F1EDDE54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0B59-5F4E-46AF-B497-E8DBAB20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72791-A4B3-4CDA-B52B-57EFC1C2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30E4-EE82-48AE-8B86-F553B4A2E34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27917-A4BA-40BA-A4BB-73E02B0E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C0F4E-D422-45D2-A4CB-790115DA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5C-662B-4E8C-B51B-F1EDDE54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6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54DF1-2A74-4A5C-AD60-647F2A94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30E4-EE82-48AE-8B86-F553B4A2E34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0874C-0F02-4DC5-884D-17182335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083E7-3379-4B56-A041-3DEBAC12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5C-662B-4E8C-B51B-F1EDDE54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1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7C06C-E1EB-413F-8980-66BC79F8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7C2F3-5FD1-4AD9-9057-3FA26501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60F37-83AD-4BED-888F-0F3E5BAD6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3228C-732F-4C7A-B8E6-179A5A73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30E4-EE82-48AE-8B86-F553B4A2E34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CFD88-91C7-4594-A75F-407C1349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19D8A-7126-4689-8C2B-60A59682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5C-662B-4E8C-B51B-F1EDDE54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CC0A-A284-4231-981B-419C0E37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B1A61-566A-403E-8699-B28691CB4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FA09E-FC10-42AB-BAC1-F896C0C90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3D3A4-88FE-44C2-A72A-64E42C5C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30E4-EE82-48AE-8B86-F553B4A2E34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CC702-0A1D-414D-B528-0E15B7E3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9A4ED-1F28-410D-845D-45A881CC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5C-662B-4E8C-B51B-F1EDDE54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2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E1675-6533-4A4B-A880-D2B1B248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3B92A-4B42-4054-B7CF-BA52764D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9AA94-801C-43D2-B681-6C2B9C124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30E4-EE82-48AE-8B86-F553B4A2E34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56D1A-AF6E-4BE1-B0F7-25C50611B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31E1A-393A-42C0-AE1C-ACAC2BBE2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2445C-662B-4E8C-B51B-F1EDDE54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51486D-620E-42D3-A5FF-E3B935915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BUSINESS ANALYTICS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9964D3-7F59-48B6-8473-369BF8878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4400" dirty="0"/>
              <a:t>Unit I</a:t>
            </a:r>
          </a:p>
          <a:p>
            <a:r>
              <a:rPr lang="en-US" sz="4400" dirty="0"/>
              <a:t>Dr.ASHOKAN.C</a:t>
            </a:r>
          </a:p>
          <a:p>
            <a:r>
              <a:rPr lang="en-US" sz="4400" dirty="0" err="1"/>
              <a:t>B.Sc;MBA;MPhil;NET;PhD;AMT;FDP</a:t>
            </a:r>
            <a:r>
              <a:rPr lang="en-US" sz="4400" dirty="0"/>
              <a:t>(IIM-A)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593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C2E7-F83E-46A0-B1A9-504661EC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8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Scope of BA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6675B8-E1FA-443F-B3E7-013BC7FA5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8713"/>
            <a:ext cx="10515600" cy="539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4E8A-305F-4808-BB83-43B88325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C13247-D075-4155-81BA-66C6B7E85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4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5B18-CA19-4560-ACB0-EFA44665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A2C49D-7574-4525-A722-99F6F72D7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3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AEDC2-C7F3-45C3-806E-ED50722B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EBBB94-B284-461F-8A08-79D7A9A21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63826"/>
            <a:ext cx="10515600" cy="60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2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D649-67C8-4555-A0CA-69225E7A25D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Types of Business Analytics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BFAF5D-FB5D-4F24-9342-A31F8BA1A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409" y="2014330"/>
            <a:ext cx="9647581" cy="38961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926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D587-9507-4D6D-8D61-76A78933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C823C9-282D-4323-8828-EF4F603D8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22852"/>
            <a:ext cx="10515600" cy="587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9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52D1-BF54-41CA-9B96-7E56E6FD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2371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Tools of Business Analytics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7A321F-42E3-43CD-BCE2-782872CFD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966" y="1590261"/>
            <a:ext cx="9289774" cy="45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27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9674-22C3-4C6B-906D-296713D8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747DFB-7858-4AC4-9CB5-3501C6829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136" y="1825625"/>
            <a:ext cx="57957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27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FA80-A93A-490B-9BDB-2491B56A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BA PROCESS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FA027F-1EFF-449E-925D-666DB00A8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539" y="1934817"/>
            <a:ext cx="8984974" cy="45580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102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63231-DE3C-4816-8FEF-A8A2CF2F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936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BA PROCESS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E08A9A-D1C9-4C4F-81AF-C2628362F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125" y="2286794"/>
            <a:ext cx="7143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DF74-04AA-46DD-A1C9-8718C5A991D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2E1E4F-A679-48F3-9582-983CDD311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61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D9DA-D012-4A99-8D32-3B8051C0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DECISION MODELS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18FF37-1E86-4FE7-A9D4-D975F3C78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591" y="1630017"/>
            <a:ext cx="7977809" cy="45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2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67E8-892E-4712-888A-947227DA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C08689-6CC1-4F4E-A970-74382D9DD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968" y="1825625"/>
            <a:ext cx="92740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80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3D3E-7B09-4A41-8519-AA7A38BDA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60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DATA VISUALIZATION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EBA5D1-E255-47A2-8D8B-6ED9C6789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2001044"/>
            <a:ext cx="6667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90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A2C8-A34D-43CF-8140-BFB69DB9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E678DA-E1F5-4F83-807F-B058DA698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632" y="1825625"/>
            <a:ext cx="77207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32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6B2C-A436-4873-8055-9C82B1D9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802A8D-B841-45DB-9643-743696760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9197" y="1825625"/>
            <a:ext cx="43536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1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399B-D8F0-4F79-AD10-CBC370A9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D74186-B72D-4D63-8DDB-73BE7075C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552" y="365125"/>
            <a:ext cx="10412896" cy="628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6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9E92-B9EF-44C6-BC5B-3E123E1F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837368-4AEC-46D3-A860-04DD659F2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68627"/>
            <a:ext cx="10515600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2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2E1A-2A3C-4045-89A3-5D1A8946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013101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71EB11-2B6C-44D9-B660-92F250DFE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359887" cy="44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2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95AF-2BFF-4963-A06B-410AF059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99A904-6D09-4F26-AC17-3FB52EEE9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25625"/>
            <a:ext cx="10386391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9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65AF3-58E5-482F-9599-FA74F002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45055F-82D0-473F-95A8-648C1F789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165" y="1690688"/>
            <a:ext cx="10346635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7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3C5B-38FB-406A-A3B2-4F79F3BE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BC2C13-A9E4-4B79-94A6-0E91644AA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7702" y="1825625"/>
            <a:ext cx="67765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7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A662-58A4-432D-A934-4650643D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5F45EE-8E9C-442D-8366-65EE42551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046922"/>
            <a:ext cx="10346634" cy="53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5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Widescreen</PresentationFormat>
  <Paragraphs>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BUSINESS ANALYTICS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Scope of BA</vt:lpstr>
      <vt:lpstr>PowerPoint Presentation</vt:lpstr>
      <vt:lpstr>PowerPoint Presentation</vt:lpstr>
      <vt:lpstr>PowerPoint Presentation</vt:lpstr>
      <vt:lpstr>Types of Business Analytics</vt:lpstr>
      <vt:lpstr>PowerPoint Presentation</vt:lpstr>
      <vt:lpstr>Tools of Business Analytics</vt:lpstr>
      <vt:lpstr>PowerPoint Presentation</vt:lpstr>
      <vt:lpstr>BA PROCESS</vt:lpstr>
      <vt:lpstr>BA PROCESS</vt:lpstr>
      <vt:lpstr>DECISION MODELS</vt:lpstr>
      <vt:lpstr>PowerPoint Presentation</vt:lpstr>
      <vt:lpstr>DATA VISUALIZATION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ANALYTICS</dc:title>
  <dc:creator>user</dc:creator>
  <cp:lastModifiedBy>sreejaks.hvbs@gmail.com</cp:lastModifiedBy>
  <cp:revision>1</cp:revision>
  <dcterms:created xsi:type="dcterms:W3CDTF">2022-01-23T01:26:02Z</dcterms:created>
  <dcterms:modified xsi:type="dcterms:W3CDTF">2023-01-17T09:02:55Z</dcterms:modified>
</cp:coreProperties>
</file>